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557" r:id="rId2"/>
    <p:sldId id="558" r:id="rId3"/>
    <p:sldId id="273" r:id="rId4"/>
    <p:sldId id="375" r:id="rId5"/>
    <p:sldId id="374" r:id="rId6"/>
    <p:sldId id="521" r:id="rId7"/>
    <p:sldId id="522" r:id="rId8"/>
    <p:sldId id="520" r:id="rId9"/>
    <p:sldId id="519" r:id="rId10"/>
    <p:sldId id="518" r:id="rId11"/>
    <p:sldId id="559" r:id="rId12"/>
    <p:sldId id="560" r:id="rId13"/>
    <p:sldId id="561" r:id="rId14"/>
    <p:sldId id="562" r:id="rId15"/>
    <p:sldId id="56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00FF"/>
    <a:srgbClr val="03D352"/>
    <a:srgbClr val="39BC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070" autoAdjust="0"/>
    <p:restoredTop sz="97972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DC9392-AC63-42F6-8EAC-DC630B89563E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5F1883-7BA6-4A73-9C0B-CD03B5C666C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5F1883-7BA6-4A73-9C0B-CD03B5C666C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5C260A1-3098-47C4-98A0-A4B687AB532F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7B04F6E-9910-45AB-A520-6868784377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"/>
            <a:ext cx="4037687" cy="4500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k`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ssZh¯nsâ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 P\w</a:t>
            </a:r>
          </a:p>
        </p:txBody>
      </p:sp>
      <p:sp>
        <p:nvSpPr>
          <p:cNvPr id="10" name="Rectangle 9"/>
          <p:cNvSpPr/>
          <p:nvPr/>
        </p:nvSpPr>
        <p:spPr>
          <a:xfrm>
            <a:off x="428596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]mXbnÂþ8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262890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6019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kmÀh{XnI kq\ltZmkpIÄ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sFIyhpw kmÀh{XnIXbpw {]ISamIp¶ kÀh {][m\amb thZnIfmWv kmÀh{XnI kq\ltZmkpIÄ.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hnizmkclky§sf hnizmknIÄ¡v icnbmb coXnbnÂ hymJym\n¨p sImSp¡p¶Xn\pw k`m\hoIcWw km[n¡p¶Xn\pw AXmXp Ime§fnÂ k`bnep­mIp¶ {]iv\§Ä¡p ]cnlmcw ImWp¶Xn\pamWv kmÀh{XnI kq\ltZmkpIÄ IqSp¶Xv.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kIeP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\]Z§Ä¡pw th­nbpÅ c£bpsS ASbmfamWv k`</a:t>
            </a:r>
          </a:p>
        </p:txBody>
      </p:sp>
    </p:spTree>
  </p:cSld>
  <p:clrMapOvr>
    <a:masterClrMapping/>
  </p:clrMapOvr>
  <p:transition spd="med"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800" dirty="0">
                <a:latin typeface="ML-Aathira" pitchFamily="82" charset="0"/>
              </a:rPr>
              <a:t>A¸ 4:32þ5:11)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6"/>
            <a:ext cx="7072362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Font typeface="ML-Gopika"/>
              <a:buChar char=" "/>
            </a:pP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]m]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tamN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\¯n\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pÅ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pXm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]w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Ahsâ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ma¯nÂ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PdpkteanÂ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Bcw`n¨v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P\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XItfmSpw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70C0"/>
                </a:solidFill>
                <a:latin typeface="ML-Aathira" pitchFamily="82" charset="0"/>
              </a:rPr>
              <a:t>tLmjn¡s¸tS­nbncn¡p¶p</a:t>
            </a:r>
            <a:r>
              <a:rPr lang="en-US" sz="3000" b="1" dirty="0">
                <a:solidFill>
                  <a:srgbClr val="0070C0"/>
                </a:solidFill>
                <a:latin typeface="ML-Aathira" pitchFamily="82" charset="0"/>
              </a:rPr>
              <a:t>.</a:t>
            </a:r>
            <a:endParaRPr lang="en-US" sz="3200" dirty="0"/>
          </a:p>
          <a:p>
            <a:pPr algn="ctr"/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eq¡m</a:t>
            </a:r>
            <a:r>
              <a:rPr lang="en-US" sz="3000" dirty="0">
                <a:latin typeface="ML-Aathira" pitchFamily="82" charset="0"/>
              </a:rPr>
              <a:t>  24:47)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940518"/>
            <a:ext cx="87154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P\]</a:t>
            </a:r>
            <a:r>
              <a:rPr lang="en-US" sz="3000" b="1" dirty="0" err="1">
                <a:latin typeface="ML-Aathira" pitchFamily="82" charset="0"/>
              </a:rPr>
              <a:t>Z§fpsS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IÀ¯mhpw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kIe¯nsâbpw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mY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pamb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kakvX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temIt¯bpw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A§bpsS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kphntijZo</a:t>
            </a:r>
            <a:r>
              <a:rPr lang="en-US" sz="3000" b="1" dirty="0">
                <a:latin typeface="ML-Aathira" pitchFamily="82" charset="0"/>
              </a:rPr>
              <a:t>]</a:t>
            </a:r>
            <a:r>
              <a:rPr lang="en-US" sz="3000" b="1" dirty="0" err="1">
                <a:latin typeface="ML-Aathira" pitchFamily="82" charset="0"/>
              </a:rPr>
              <a:t>vXnbmÂ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Imin¸n¡Wta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P\]</a:t>
            </a:r>
            <a:r>
              <a:rPr lang="en-US" sz="3000" b="1" dirty="0" err="1">
                <a:latin typeface="ML-Aathira" pitchFamily="82" charset="0"/>
              </a:rPr>
              <a:t>Z§tfbpw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Adnbn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Çol·msct¸mse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Rm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Fsâ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PohnXkmlNcy§fnÂ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CutimbpsS</a:t>
            </a:r>
            <a:r>
              <a:rPr lang="en-US" sz="3000" b="1" dirty="0">
                <a:latin typeface="ML-Aathira" pitchFamily="82" charset="0"/>
              </a:rPr>
              <a:t> </a:t>
            </a:r>
          </a:p>
          <a:p>
            <a:pPr algn="ctr">
              <a:buNone/>
            </a:pPr>
            <a:r>
              <a:rPr lang="en-US" sz="3000" b="1" dirty="0" err="1">
                <a:latin typeface="ML-Aathira" pitchFamily="82" charset="0"/>
              </a:rPr>
              <a:t>kphntijw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Adnbn¡pw</a:t>
            </a:r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295400" y="838200"/>
            <a:ext cx="6400800" cy="601980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ML-Aathira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1219200"/>
            <a:ext cx="5638800" cy="5562600"/>
          </a:xfrm>
        </p:spPr>
        <p:txBody>
          <a:bodyPr>
            <a:noAutofit/>
          </a:bodyPr>
          <a:lstStyle/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pt-BR" sz="2000" b="1" dirty="0">
                <a:latin typeface="ML-Aathira" pitchFamily="82" charset="0"/>
              </a:rPr>
              <a:t>k` :ssZh¯mÂ sXcsªSp¡s¸«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 </a:t>
            </a:r>
            <a:r>
              <a:rPr lang="en-US" sz="2000" b="1" dirty="0" err="1">
                <a:latin typeface="ML-Aathira" pitchFamily="82" charset="0"/>
              </a:rPr>
              <a:t>c£n¡s</a:t>
            </a:r>
            <a:r>
              <a:rPr lang="en-US" sz="2000" b="1" dirty="0">
                <a:latin typeface="ML-Aathira" pitchFamily="82" charset="0"/>
              </a:rPr>
              <a:t>¸«</a:t>
            </a:r>
            <a:r>
              <a:rPr lang="en-US" sz="2000" b="1" dirty="0" err="1">
                <a:latin typeface="ML-Aathira" pitchFamily="82" charset="0"/>
              </a:rPr>
              <a:t>hcpsS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hnizm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kn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fpsS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Bßm-hn</a:t>
            </a:r>
            <a:r>
              <a:rPr lang="en-US" sz="2000" b="1" dirty="0">
                <a:latin typeface="ML-Aathira" pitchFamily="82" charset="0"/>
              </a:rPr>
              <a:t>-\</a:t>
            </a:r>
            <a:r>
              <a:rPr lang="en-US" sz="2000" b="1" dirty="0" err="1">
                <a:latin typeface="ML-Aathira" pitchFamily="82" charset="0"/>
              </a:rPr>
              <a:t>mÂ</a:t>
            </a:r>
            <a:r>
              <a:rPr lang="en-US" sz="2000" b="1" dirty="0">
                <a:latin typeface="ML-Aathira" pitchFamily="82" charset="0"/>
              </a:rPr>
              <a:t> \</a:t>
            </a:r>
            <a:r>
              <a:rPr lang="en-US" sz="2000" b="1" dirty="0" err="1">
                <a:latin typeface="ML-Aathira" pitchFamily="82" charset="0"/>
              </a:rPr>
              <a:t>bn</a:t>
            </a:r>
            <a:r>
              <a:rPr lang="en-US" sz="2000" b="1" dirty="0">
                <a:latin typeface="ML-Aathira" pitchFamily="82" charset="0"/>
              </a:rPr>
              <a:t>¡-s¸-Sp¶ 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anin</a:t>
            </a:r>
            <a:r>
              <a:rPr lang="en-US" sz="2000" b="1" dirty="0">
                <a:latin typeface="ML-Aathira" pitchFamily="82" charset="0"/>
              </a:rPr>
              <a:t>-lm-</a:t>
            </a:r>
            <a:r>
              <a:rPr lang="en-US" sz="2000" b="1" dirty="0" err="1">
                <a:latin typeface="ML-Aathira" pitchFamily="82" charset="0"/>
              </a:rPr>
              <a:t>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icocw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</a:t>
            </a:r>
            <a:r>
              <a:rPr lang="en-US" sz="2000" b="1" dirty="0" err="1">
                <a:latin typeface="ML-Aathira" pitchFamily="82" charset="0"/>
              </a:rPr>
              <a:t>ptcm</a:t>
            </a:r>
            <a:r>
              <a:rPr lang="en-US" sz="2000" b="1" dirty="0">
                <a:latin typeface="ML-Aathira" pitchFamily="82" charset="0"/>
              </a:rPr>
              <a:t>-</a:t>
            </a:r>
            <a:r>
              <a:rPr lang="en-US" sz="2000" b="1" dirty="0" err="1">
                <a:latin typeface="ML-Aathira" pitchFamily="82" charset="0"/>
              </a:rPr>
              <a:t>ln</a:t>
            </a:r>
            <a:r>
              <a:rPr lang="en-US" sz="2000" b="1" dirty="0">
                <a:latin typeface="ML-Aathira" pitchFamily="82" charset="0"/>
              </a:rPr>
              <a:t>-X 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]¦p-</a:t>
            </a:r>
            <a:r>
              <a:rPr lang="en-US" sz="2000" b="1" dirty="0" err="1">
                <a:latin typeface="ML-Aathira" pitchFamily="82" charset="0"/>
              </a:rPr>
              <a:t>hbv</a:t>
            </a:r>
            <a:r>
              <a:rPr lang="en-US" sz="2000" b="1" dirty="0">
                <a:latin typeface="ML-Aathira" pitchFamily="82" charset="0"/>
              </a:rPr>
              <a:t>-¡p-¶-h-</a:t>
            </a:r>
            <a:r>
              <a:rPr lang="en-US" sz="2000" b="1" dirty="0" err="1">
                <a:latin typeface="ML-Aathira" pitchFamily="82" charset="0"/>
              </a:rPr>
              <a:t>cpsS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kaqlw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{]</a:t>
            </a:r>
            <a:r>
              <a:rPr lang="en-US" sz="2000" b="1" dirty="0" err="1">
                <a:latin typeface="ML-Aathira" pitchFamily="82" charset="0"/>
              </a:rPr>
              <a:t>hm</a:t>
            </a:r>
            <a:r>
              <a:rPr lang="en-US" sz="2000" b="1" dirty="0">
                <a:latin typeface="ML-Aathira" pitchFamily="82" charset="0"/>
              </a:rPr>
              <a:t>-N-I-P\w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t{]</a:t>
            </a:r>
            <a:r>
              <a:rPr lang="en-US" sz="2000" b="1" dirty="0" err="1">
                <a:latin typeface="ML-Aathira" pitchFamily="82" charset="0"/>
              </a:rPr>
              <a:t>jn</a:t>
            </a:r>
            <a:r>
              <a:rPr lang="en-US" sz="2000" b="1" dirty="0">
                <a:latin typeface="ML-Aathira" pitchFamily="82" charset="0"/>
              </a:rPr>
              <a:t>-X-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XoÀ°m</a:t>
            </a:r>
            <a:r>
              <a:rPr lang="en-US" sz="2000" b="1" dirty="0">
                <a:latin typeface="ML-Aathira" pitchFamily="82" charset="0"/>
              </a:rPr>
              <a:t>-S-I-</a:t>
            </a:r>
            <a:r>
              <a:rPr lang="en-US" sz="2000" b="1" dirty="0" err="1">
                <a:latin typeface="ML-Aathira" pitchFamily="82" charset="0"/>
              </a:rPr>
              <a:t>bmb</a:t>
            </a:r>
            <a:r>
              <a:rPr lang="en-US" sz="2000" b="1" dirty="0">
                <a:latin typeface="ML-Aathira" pitchFamily="82" charset="0"/>
              </a:rPr>
              <a:t> k`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GI-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]cn-ip-²-amWv</a:t>
            </a: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ssÇln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>
                <a:latin typeface="ML-Aathira" pitchFamily="82" charset="0"/>
              </a:rPr>
              <a:t>k` : </a:t>
            </a:r>
            <a:r>
              <a:rPr lang="en-US" sz="2000" b="1" dirty="0" err="1">
                <a:latin typeface="ML-Aathira" pitchFamily="82" charset="0"/>
              </a:rPr>
              <a:t>kmÀh</a:t>
            </a:r>
            <a:r>
              <a:rPr lang="en-US" sz="2000" b="1" dirty="0">
                <a:latin typeface="ML-Aathira" pitchFamily="82" charset="0"/>
              </a:rPr>
              <a:t>-{</a:t>
            </a:r>
            <a:r>
              <a:rPr lang="en-US" sz="2000" b="1" dirty="0" err="1">
                <a:latin typeface="ML-Aathira" pitchFamily="82" charset="0"/>
              </a:rPr>
              <a:t>Xn</a:t>
            </a:r>
            <a:r>
              <a:rPr lang="en-US" sz="2000" b="1" dirty="0">
                <a:latin typeface="ML-Aathira" pitchFamily="82" charset="0"/>
              </a:rPr>
              <a:t>-I-</a:t>
            </a:r>
            <a:r>
              <a:rPr lang="en-US" sz="2000" b="1" dirty="0" err="1">
                <a:latin typeface="ML-Aathira" pitchFamily="82" charset="0"/>
              </a:rPr>
              <a:t>amWv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r>
              <a:rPr lang="en-US" sz="2000" b="1" dirty="0" err="1">
                <a:latin typeface="ML-Aathira" pitchFamily="82" charset="0"/>
              </a:rPr>
              <a:t>adnbw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k`-bpsS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amXmhpw</a:t>
            </a:r>
            <a:r>
              <a:rPr lang="en-US" sz="2000" b="1" dirty="0">
                <a:latin typeface="ML-Aathira" pitchFamily="82" charset="0"/>
              </a:rPr>
              <a:t> </a:t>
            </a:r>
            <a:r>
              <a:rPr lang="en-US" sz="2000" b="1" dirty="0" err="1">
                <a:latin typeface="ML-Aathira" pitchFamily="82" charset="0"/>
              </a:rPr>
              <a:t>amXr-Ibpw</a:t>
            </a:r>
            <a:endParaRPr lang="en-US" sz="2000" b="1" dirty="0">
              <a:latin typeface="ML-Aathira" pitchFamily="82" charset="0"/>
            </a:endParaRPr>
          </a:p>
          <a:p>
            <a:pPr marL="457200" indent="-457200">
              <a:buClrTx/>
              <a:buSzPct val="100000"/>
              <a:buFont typeface="+mj-lt"/>
              <a:buAutoNum type="arabicPeriod"/>
            </a:pPr>
            <a:endParaRPr lang="en-US" sz="2000" dirty="0">
              <a:latin typeface="ML-Aathira" pitchFamily="82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457200"/>
            <a:ext cx="914400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9b782d701ff04e102efcba30a933ec2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450123"/>
            <a:ext cx="7162800" cy="4407877"/>
          </a:xfrm>
          <a:prstGeom prst="rect">
            <a:avLst/>
          </a:prstGeom>
          <a:ln>
            <a:noFill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424970"/>
            <a:ext cx="762000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ClrTx/>
              <a:buSzPct val="100000"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k` :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kmÀh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-I-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amWv</a:t>
            </a:r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92300" y="252412"/>
            <a:ext cx="5346700" cy="11953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914400" y="533400"/>
            <a:ext cx="7772400" cy="3429000"/>
          </a:xfrm>
        </p:spPr>
        <p:txBody>
          <a:bodyPr>
            <a:normAutofit/>
          </a:bodyPr>
          <a:lstStyle/>
          <a:p>
            <a:pPr algn="just"/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kzÀKcmPyw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Hcph³ hbenÂ ]mInb ISpIpaWn¡p kZriyw. AXv FÃm hn¯ns\bpwImÄ sNdpXmWv. F¶mÂ, hfÀ¶pIgnbpt¼mÄ AXp aäp sNSnIsf¡mÄ hepXmbn, BImi¸dhIÄ h¶v AXnsâ inJc§nÂ tNt¡dm³ X¡hn[w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acambn¯ocp¶p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57400" y="3543300"/>
            <a:ext cx="5081587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143000" y="1705213"/>
            <a:ext cx="67818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FÃmbnS¯pw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k¶nlnXbmbncn¡p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k`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P\§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tfbpw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DÄs¡mÅp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k`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FÃm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kwkvIc§tfbpw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DÄs¡mÅp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¶ k`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hyXykvX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]mc¼cy§fpw 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kmÀh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-IX-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kmÀh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XnI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ltZmkpIÄ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/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ctr">
              <a:buNone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381000"/>
            <a:ext cx="8305800" cy="2514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FÃmbnS¯pw k¶nlnXbmbncn¡p¶ k`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	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k`bpsS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kmÀh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XnIXbpsS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ASnØm\w temI¯nÂ FÃmbnS¯pw k¶nlnXbmbns¡m­v AhÄ FÃmhÀ¡pw c£bpsS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amÀ¤ambn¯ocp¶p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 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F¶XnemWv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  <p:pic>
        <p:nvPicPr>
          <p:cNvPr id="2051" name="Picture 3" descr="D:\web photo\class 8\fit_125345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514600"/>
            <a:ext cx="4343400" cy="43434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7848600" cy="5334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FÃm P\§tfbpw DÄs¡mÅp¶ k`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P\XIfpsS ]nXmhmbn A{_mls¯ ssZhw hnfn¨Xv a\pjyhÀKs¯ apgph³ ap³]nÂI­p sIm­mWv.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A{_ml¯nsâ hnfnbneqsS ssZhw C{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kmtbÂ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P\</a:t>
            </a:r>
            <a:r>
              <a:rPr lang="en-US" sz="3000" b="1" dirty="0" err="1">
                <a:solidFill>
                  <a:schemeClr val="tx1"/>
                </a:solidFill>
                <a:latin typeface="ML-Aathira" pitchFamily="82" charset="0"/>
              </a:rPr>
              <a:t>Xsb</a:t>
            </a: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cq]oIcn¨p. 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Cu sXcsªSp¸nsâbpw cq]oIcW¯nsâbpw e£yw a\pjyhÀK¯nsâ apgph³ c£bmbncp¶p.</a:t>
            </a:r>
          </a:p>
          <a:p>
            <a:pPr algn="just"/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kÀhP\]Z§Ä¡pw th­nbpÅ kvZhmÀ¯bmbpw temIw apgphsâbpw c£I\mbn«pamWv Cutim ]nd¶Xv.</a:t>
            </a:r>
          </a:p>
        </p:txBody>
      </p:sp>
    </p:spTree>
  </p:cSld>
  <p:clrMapOvr>
    <a:masterClrMapping/>
  </p:clrMapOvr>
  <p:transition spd="med"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609600" y="457200"/>
            <a:ext cx="7924800" cy="5943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FÃm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kwkvImc§tfbpw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DÄs¡mÅp¶ k`</a:t>
            </a:r>
          </a:p>
          <a:p>
            <a:pPr algn="just"/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temIs¯ apgph³ c£bntebv¡m\bn¡m³ \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nbpà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bmWp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k`. </a:t>
            </a:r>
          </a:p>
          <a:p>
            <a:pPr algn="just"/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PmXn aX hÀK hÀW t`Zw IqSmsX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FÃmhcnte¡pw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IS¶psNÃm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\pw FÃmhscbpw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c£bnte¡v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B\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bn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¡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m\pw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FÃm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kwkvIc§sfbpw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DÄs¡mÅm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\pw hnip²oIcn¡m\pw AhÄ ISs¸«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ncn¡p¶p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  <a:p>
            <a:pPr algn="just"/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k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` kmÀh{XnIamWv. ImcWw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BNmc§fnepw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coXnI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fnepw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At\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Iw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sshhn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[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y§fpÅhcpw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]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e`mjIÄ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D]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tbmKn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¡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p¶hcpamb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At\Iw P\kaql§sf AhÄ GIamb c£bpsS hnizmk¯ntebv¡pw ssZhs¯¡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pdn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¨pÅ Adnhntebv¡pw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Hcpan¨pIq«n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900" b="1" dirty="0" err="1">
                <a:solidFill>
                  <a:schemeClr val="tx1"/>
                </a:solidFill>
                <a:latin typeface="ML-Aathira" pitchFamily="82" charset="0"/>
              </a:rPr>
              <a:t>H¶m¡n¯oÀ¡p¶p</a:t>
            </a:r>
            <a:r>
              <a:rPr lang="en-US" sz="2900" b="1" dirty="0">
                <a:solidFill>
                  <a:schemeClr val="tx1"/>
                </a:solidFill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 spd="med"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905000" y="5943600"/>
            <a:ext cx="5875559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>
              <a:buClrTx/>
            </a:pPr>
            <a:endParaRPr lang="en-US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81000" y="1981200"/>
            <a:ext cx="8305800" cy="2514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hyXykvX ]mc¼cy§fpw  kmÀh-{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IXb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-pw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k`bnÂ ]uckvXy]mc¼cyhpap­v e¯o³ ]mc¼yhpap­v. </a:t>
            </a:r>
          </a:p>
          <a:p>
            <a:r>
              <a:rPr lang="en-US" sz="3000" b="1" dirty="0">
                <a:solidFill>
                  <a:schemeClr val="tx1"/>
                </a:solidFill>
                <a:latin typeface="ML-Aathira" pitchFamily="82" charset="0"/>
              </a:rPr>
              <a:t>k`bpsS ImtXmenIXz¯nsâ ]qÀWamb {]Imi\w Hcp ]mc¼cy¯nÂ¡qsS am{XaÃ. </a:t>
            </a:r>
          </a:p>
        </p:txBody>
      </p:sp>
    </p:spTree>
  </p:cSld>
  <p:clrMapOvr>
    <a:masterClrMapping/>
  </p:clrMapOvr>
  <p:transition spd="med"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7877</TotalTime>
  <Words>375</Words>
  <Application>Microsoft Office PowerPoint</Application>
  <PresentationFormat>On-screen Show (4:3)</PresentationFormat>
  <Paragraphs>85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സീറോ മലബാർ സഭയുടെ വിശ്വാസ പരിശീലന പാഠാവലി</dc:title>
  <dc:creator>user</dc:creator>
  <cp:lastModifiedBy>Administrator</cp:lastModifiedBy>
  <cp:revision>319</cp:revision>
  <dcterms:created xsi:type="dcterms:W3CDTF">2013-05-21T03:50:53Z</dcterms:created>
  <dcterms:modified xsi:type="dcterms:W3CDTF">2013-10-09T09:16:18Z</dcterms:modified>
</cp:coreProperties>
</file>